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5"/>
  </p:sldMasterIdLst>
  <p:notesMasterIdLst>
    <p:notesMasterId r:id="rId10"/>
  </p:notesMasterIdLst>
  <p:sldIdLst>
    <p:sldId id="270" r:id="rId6"/>
    <p:sldId id="278" r:id="rId7"/>
    <p:sldId id="279" r:id="rId8"/>
    <p:sldId id="28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an Agbiriogu" initials="BA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7E82C8-AAE3-48C5-BD9B-0C1B0544B7A1}" v="8" dt="2019-11-01T21:38:33.9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12" autoAdjust="0"/>
    <p:restoredTop sz="96400" autoAdjust="0"/>
  </p:normalViewPr>
  <p:slideViewPr>
    <p:cSldViewPr snapToGrid="0">
      <p:cViewPr varScale="1">
        <p:scale>
          <a:sx n="112" d="100"/>
          <a:sy n="112" d="100"/>
        </p:scale>
        <p:origin x="2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Bosco" userId="caa8b960-9e1e-416f-bbcc-6734ec0d52c2" providerId="ADAL" clId="{C0C6A664-9473-4217-BE41-33B07A55BA3F}"/>
    <pc:docChg chg="custSel addSld delSld modSld">
      <pc:chgData name="Laura Bosco" userId="caa8b960-9e1e-416f-bbcc-6734ec0d52c2" providerId="ADAL" clId="{C0C6A664-9473-4217-BE41-33B07A55BA3F}" dt="2019-11-01T21:40:17.243" v="866" actId="14100"/>
      <pc:docMkLst>
        <pc:docMk/>
      </pc:docMkLst>
      <pc:sldChg chg="modSp">
        <pc:chgData name="Laura Bosco" userId="caa8b960-9e1e-416f-bbcc-6734ec0d52c2" providerId="ADAL" clId="{C0C6A664-9473-4217-BE41-33B07A55BA3F}" dt="2019-11-01T20:12:47.211" v="1" actId="6549"/>
        <pc:sldMkLst>
          <pc:docMk/>
          <pc:sldMk cId="3895686858" sldId="270"/>
        </pc:sldMkLst>
        <pc:spChg chg="mod">
          <ac:chgData name="Laura Bosco" userId="caa8b960-9e1e-416f-bbcc-6734ec0d52c2" providerId="ADAL" clId="{C0C6A664-9473-4217-BE41-33B07A55BA3F}" dt="2019-11-01T20:12:47.211" v="1" actId="6549"/>
          <ac:spMkLst>
            <pc:docMk/>
            <pc:sldMk cId="3895686858" sldId="270"/>
            <ac:spMk id="5" creationId="{AED5A915-8C68-4549-BEAF-8912D7B4B2D0}"/>
          </ac:spMkLst>
        </pc:spChg>
      </pc:sldChg>
      <pc:sldChg chg="modSp">
        <pc:chgData name="Laura Bosco" userId="caa8b960-9e1e-416f-bbcc-6734ec0d52c2" providerId="ADAL" clId="{C0C6A664-9473-4217-BE41-33B07A55BA3F}" dt="2019-11-01T21:27:12.460" v="752" actId="20577"/>
        <pc:sldMkLst>
          <pc:docMk/>
          <pc:sldMk cId="1033800524" sldId="278"/>
        </pc:sldMkLst>
        <pc:spChg chg="mod">
          <ac:chgData name="Laura Bosco" userId="caa8b960-9e1e-416f-bbcc-6734ec0d52c2" providerId="ADAL" clId="{C0C6A664-9473-4217-BE41-33B07A55BA3F}" dt="2019-11-01T21:27:12.460" v="752" actId="20577"/>
          <ac:spMkLst>
            <pc:docMk/>
            <pc:sldMk cId="1033800524" sldId="278"/>
            <ac:spMk id="8" creationId="{13700F1C-DCA8-458D-BDB1-8A5B40AA35A6}"/>
          </ac:spMkLst>
        </pc:spChg>
      </pc:sldChg>
      <pc:sldChg chg="modSp">
        <pc:chgData name="Laura Bosco" userId="caa8b960-9e1e-416f-bbcc-6734ec0d52c2" providerId="ADAL" clId="{C0C6A664-9473-4217-BE41-33B07A55BA3F}" dt="2019-11-01T20:24:42.453" v="476" actId="20577"/>
        <pc:sldMkLst>
          <pc:docMk/>
          <pc:sldMk cId="1067924149" sldId="279"/>
        </pc:sldMkLst>
        <pc:spChg chg="mod">
          <ac:chgData name="Laura Bosco" userId="caa8b960-9e1e-416f-bbcc-6734ec0d52c2" providerId="ADAL" clId="{C0C6A664-9473-4217-BE41-33B07A55BA3F}" dt="2019-11-01T20:24:42.453" v="476" actId="20577"/>
          <ac:spMkLst>
            <pc:docMk/>
            <pc:sldMk cId="1067924149" sldId="279"/>
            <ac:spMk id="6" creationId="{4DCF4096-A3F0-4C9F-B0AC-945EA07EECC1}"/>
          </ac:spMkLst>
        </pc:spChg>
      </pc:sldChg>
      <pc:sldChg chg="addSp delSp modSp">
        <pc:chgData name="Laura Bosco" userId="caa8b960-9e1e-416f-bbcc-6734ec0d52c2" providerId="ADAL" clId="{C0C6A664-9473-4217-BE41-33B07A55BA3F}" dt="2019-11-01T21:40:17.243" v="866" actId="14100"/>
        <pc:sldMkLst>
          <pc:docMk/>
          <pc:sldMk cId="4082889849" sldId="280"/>
        </pc:sldMkLst>
        <pc:spChg chg="mod">
          <ac:chgData name="Laura Bosco" userId="caa8b960-9e1e-416f-bbcc-6734ec0d52c2" providerId="ADAL" clId="{C0C6A664-9473-4217-BE41-33B07A55BA3F}" dt="2019-11-01T21:40:17.243" v="866" actId="14100"/>
          <ac:spMkLst>
            <pc:docMk/>
            <pc:sldMk cId="4082889849" sldId="280"/>
            <ac:spMk id="5" creationId="{D0F54AFC-9694-4A21-B154-F5183B3B631B}"/>
          </ac:spMkLst>
        </pc:spChg>
        <pc:picChg chg="add mod">
          <ac:chgData name="Laura Bosco" userId="caa8b960-9e1e-416f-bbcc-6734ec0d52c2" providerId="ADAL" clId="{C0C6A664-9473-4217-BE41-33B07A55BA3F}" dt="2019-11-01T21:38:43.725" v="820" actId="14100"/>
          <ac:picMkLst>
            <pc:docMk/>
            <pc:sldMk cId="4082889849" sldId="280"/>
            <ac:picMk id="2" creationId="{CD2D0B86-47DD-425F-B85B-480B48A92E4E}"/>
          </ac:picMkLst>
        </pc:picChg>
        <pc:picChg chg="add mod">
          <ac:chgData name="Laura Bosco" userId="caa8b960-9e1e-416f-bbcc-6734ec0d52c2" providerId="ADAL" clId="{C0C6A664-9473-4217-BE41-33B07A55BA3F}" dt="2019-11-01T21:39:01.372" v="825" actId="1076"/>
          <ac:picMkLst>
            <pc:docMk/>
            <pc:sldMk cId="4082889849" sldId="280"/>
            <ac:picMk id="3" creationId="{F5070D24-9DC0-4328-8B38-CD4654C8748A}"/>
          </ac:picMkLst>
        </pc:picChg>
        <pc:picChg chg="del">
          <ac:chgData name="Laura Bosco" userId="caa8b960-9e1e-416f-bbcc-6734ec0d52c2" providerId="ADAL" clId="{C0C6A664-9473-4217-BE41-33B07A55BA3F}" dt="2019-11-01T20:16:31.982" v="53" actId="478"/>
          <ac:picMkLst>
            <pc:docMk/>
            <pc:sldMk cId="4082889849" sldId="280"/>
            <ac:picMk id="13" creationId="{29916EEF-6EFC-4400-8354-DC8FCACA2EA1}"/>
          </ac:picMkLst>
        </pc:picChg>
      </pc:sldChg>
      <pc:sldChg chg="delSp del">
        <pc:chgData name="Laura Bosco" userId="caa8b960-9e1e-416f-bbcc-6734ec0d52c2" providerId="ADAL" clId="{C0C6A664-9473-4217-BE41-33B07A55BA3F}" dt="2019-11-01T21:40:01.860" v="863" actId="2696"/>
        <pc:sldMkLst>
          <pc:docMk/>
          <pc:sldMk cId="281899829" sldId="281"/>
        </pc:sldMkLst>
        <pc:spChg chg="del">
          <ac:chgData name="Laura Bosco" userId="caa8b960-9e1e-416f-bbcc-6734ec0d52c2" providerId="ADAL" clId="{C0C6A664-9473-4217-BE41-33B07A55BA3F}" dt="2019-11-01T20:16:42.896" v="58" actId="478"/>
          <ac:spMkLst>
            <pc:docMk/>
            <pc:sldMk cId="281899829" sldId="281"/>
            <ac:spMk id="6" creationId="{3096A7C4-9ED5-4BB8-96CE-BB9C67F7664B}"/>
          </ac:spMkLst>
        </pc:spChg>
        <pc:spChg chg="del">
          <ac:chgData name="Laura Bosco" userId="caa8b960-9e1e-416f-bbcc-6734ec0d52c2" providerId="ADAL" clId="{C0C6A664-9473-4217-BE41-33B07A55BA3F}" dt="2019-11-01T20:16:43.633" v="59" actId="478"/>
          <ac:spMkLst>
            <pc:docMk/>
            <pc:sldMk cId="281899829" sldId="281"/>
            <ac:spMk id="9" creationId="{3CA72FDA-F837-498F-A6D7-F106A2AFD816}"/>
          </ac:spMkLst>
        </pc:spChg>
        <pc:picChg chg="del">
          <ac:chgData name="Laura Bosco" userId="caa8b960-9e1e-416f-bbcc-6734ec0d52c2" providerId="ADAL" clId="{C0C6A664-9473-4217-BE41-33B07A55BA3F}" dt="2019-11-01T20:16:34.686" v="55" actId="478"/>
          <ac:picMkLst>
            <pc:docMk/>
            <pc:sldMk cId="281899829" sldId="281"/>
            <ac:picMk id="12" creationId="{94468B30-14D6-41AE-BD63-0399A1699272}"/>
          </ac:picMkLst>
        </pc:picChg>
      </pc:sldChg>
      <pc:sldChg chg="delSp modSp del">
        <pc:chgData name="Laura Bosco" userId="caa8b960-9e1e-416f-bbcc-6734ec0d52c2" providerId="ADAL" clId="{C0C6A664-9473-4217-BE41-33B07A55BA3F}" dt="2019-11-01T21:40:02.859" v="864" actId="2696"/>
        <pc:sldMkLst>
          <pc:docMk/>
          <pc:sldMk cId="3697949445" sldId="282"/>
        </pc:sldMkLst>
        <pc:spChg chg="mod">
          <ac:chgData name="Laura Bosco" userId="caa8b960-9e1e-416f-bbcc-6734ec0d52c2" providerId="ADAL" clId="{C0C6A664-9473-4217-BE41-33B07A55BA3F}" dt="2019-11-01T20:16:40.768" v="57" actId="6549"/>
          <ac:spMkLst>
            <pc:docMk/>
            <pc:sldMk cId="3697949445" sldId="282"/>
            <ac:spMk id="2" creationId="{52FC2A2A-3922-4FF4-8F6C-ECC7968049B6}"/>
          </ac:spMkLst>
        </pc:spChg>
        <pc:picChg chg="del">
          <ac:chgData name="Laura Bosco" userId="caa8b960-9e1e-416f-bbcc-6734ec0d52c2" providerId="ADAL" clId="{C0C6A664-9473-4217-BE41-33B07A55BA3F}" dt="2019-11-01T20:16:33.416" v="54" actId="478"/>
          <ac:picMkLst>
            <pc:docMk/>
            <pc:sldMk cId="3697949445" sldId="282"/>
            <ac:picMk id="4" creationId="{71C02B58-F274-4021-B635-66A1CC2B52F3}"/>
          </ac:picMkLst>
        </pc:picChg>
      </pc:sldChg>
      <pc:sldChg chg="add del">
        <pc:chgData name="Laura Bosco" userId="caa8b960-9e1e-416f-bbcc-6734ec0d52c2" providerId="ADAL" clId="{C0C6A664-9473-4217-BE41-33B07A55BA3F}" dt="2019-11-01T20:23:07.436" v="281"/>
        <pc:sldMkLst>
          <pc:docMk/>
          <pc:sldMk cId="1903464337" sldId="28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72BA43-7AC7-4C85-A475-09DD78EA8C9A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3703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Во время работы групп переходите от этого к предыдущему слайду.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194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l" rtl="0"/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698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3"/>
            <a:ext cx="11785599" cy="645063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0C00456-721A-A94C-800A-D5E7EE91C160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chemeClr val="bg1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97762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8/8/2022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1756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290787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183526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807170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44504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7179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8/8/2022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848419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1"/>
            <a:ext cx="11785601" cy="6450636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3F4168E2-91C5-9646-9F53-5B4E70AF759D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2171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167814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3021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06621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020962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050509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085062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921824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53657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8/8/2022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028776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7702395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492350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383885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2091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13450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478887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8/8/2022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424980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464559"/>
            <a:ext cx="10363200" cy="1045404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171" indent="0" algn="ctr">
              <a:buNone/>
              <a:defRPr sz="2000"/>
            </a:lvl2pPr>
            <a:lvl3pPr marL="914342" indent="0" algn="ctr">
              <a:buNone/>
              <a:defRPr sz="1800"/>
            </a:lvl3pPr>
            <a:lvl4pPr marL="1371513" indent="0" algn="ctr">
              <a:buNone/>
              <a:defRPr sz="1600"/>
            </a:lvl4pPr>
            <a:lvl5pPr marL="1828683" indent="0" algn="ctr">
              <a:buNone/>
              <a:defRPr sz="1600"/>
            </a:lvl5pPr>
            <a:lvl6pPr marL="2285854" indent="0" algn="ctr">
              <a:buNone/>
              <a:defRPr sz="1600"/>
            </a:lvl6pPr>
            <a:lvl7pPr marL="2743025" indent="0" algn="ctr">
              <a:buNone/>
              <a:defRPr sz="1600"/>
            </a:lvl7pPr>
            <a:lvl8pPr marL="3200196" indent="0" algn="ctr">
              <a:buNone/>
              <a:defRPr sz="1600"/>
            </a:lvl8pPr>
            <a:lvl9pPr marL="365736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5974A-5553-4B27-B825-3E7107E8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A3DA55-F83E-44C7-A024-E0525CCB30FC}" type="datetime1">
              <a:rPr lang="en-US" altLang="en-US"/>
              <a:pPr/>
              <a:t>8/8/2022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D9E31-C202-4436-9954-09E04E642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162C9-00B8-472F-A8D1-4C2E213D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F92F8-9A91-49EE-9F13-AD02B8C2C9D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898876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Title Only">
  <p:cSld name="4_Red/Gray Title Only">
    <p:bg>
      <p:bgPr>
        <a:solidFill>
          <a:srgbClr val="E7E7E5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idx="2"/>
          </p:nvPr>
        </p:nvSpPr>
        <p:spPr>
          <a:xfrm>
            <a:off x="203200" y="203682"/>
            <a:ext cx="5892800" cy="645063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317"/>
              </a:spcBef>
              <a:spcAft>
                <a:spcPts val="0"/>
              </a:spcAft>
              <a:buClr>
                <a:srgbClr val="6C6463"/>
              </a:buClr>
              <a:buSzPts val="1000"/>
              <a:buNone/>
              <a:defRPr sz="1323" b="0" i="0" u="none" strike="noStrike" cap="none">
                <a:solidFill>
                  <a:srgbClr val="6C6463"/>
                </a:solidFill>
              </a:defRPr>
            </a:lvl1pPr>
            <a:lvl2pPr marL="905009" marR="0" lvl="1" indent="-26667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2pPr>
            <a:lvl3pPr marL="1209477" marR="0" lvl="2" indent="-25197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000"/>
              <a:buChar char="•"/>
              <a:defRPr sz="1323" b="0" i="0" u="none" strike="noStrike" cap="none">
                <a:solidFill>
                  <a:srgbClr val="6C6463"/>
                </a:solidFill>
              </a:defRPr>
            </a:lvl3pPr>
            <a:lvl4pPr marL="1516046" marR="0" lvl="3" indent="-256174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4pPr>
            <a:lvl5pPr marL="1660932" marR="0" lvl="4" indent="-283470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000"/>
              <a:buChar char="»"/>
              <a:defRPr sz="1323" b="0" i="0" u="none" strike="noStrike" cap="none">
                <a:solidFill>
                  <a:srgbClr val="6C6463"/>
                </a:solidFill>
              </a:defRPr>
            </a:lvl5pPr>
            <a:lvl6pPr marL="3326061" marR="0" lvl="5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6pPr>
            <a:lvl7pPr marL="3930800" marR="0" lvl="6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7pPr>
            <a:lvl8pPr marL="4535538" marR="0" lvl="7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8pPr>
            <a:lvl9pPr marL="5140277" marR="0" lvl="8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6502805" y="2894860"/>
            <a:ext cx="5181195" cy="1107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400"/>
              <a:buNone/>
              <a:defRPr sz="3174" b="0" i="0" u="none" strike="noStrike" cap="none">
                <a:solidFill>
                  <a:srgbClr val="BA0C2F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193013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">
  <p:cSld name="4_Red/Gray 1 Content">
    <p:bg>
      <p:bgPr>
        <a:solidFill>
          <a:srgbClr val="E7E7E5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9144000" y="6406192"/>
            <a:ext cx="2844800" cy="246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0003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586476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10363200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90568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81610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480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27656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32147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fld id="{7C017F59-29DA-6F48-B92A-5AD511CC2D63}" type="datetime1">
              <a:rPr lang="en-US" smtClean="0"/>
              <a:pPr defTabSz="604738"/>
              <a:t>8/8/2022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49816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r>
              <a:rPr lang="en-US" dirty="0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fld id="{42782948-4DBE-204D-AB9E-B65E067054AE}" type="slidenum">
              <a:rPr lang="en-US" smtClean="0"/>
              <a:pPr defTabSz="604738"/>
              <a:t>‹#›</a:t>
            </a:fld>
            <a:endParaRPr lang="en-US" dirty="0"/>
          </a:p>
        </p:txBody>
      </p:sp>
      <p:sp>
        <p:nvSpPr>
          <p:cNvPr id="14" name="Frame 13"/>
          <p:cNvSpPr/>
          <p:nvPr/>
        </p:nvSpPr>
        <p:spPr>
          <a:xfrm>
            <a:off x="0" y="0"/>
            <a:ext cx="12192000" cy="6864096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4738"/>
            <a:endParaRPr lang="en-US" sz="2381" dirty="0">
              <a:solidFill>
                <a:srgbClr val="FFFFFF"/>
              </a:solidFill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4211713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  <p:sldLayoutId id="2147483808" r:id="rId13"/>
    <p:sldLayoutId id="2147483809" r:id="rId14"/>
    <p:sldLayoutId id="2147483810" r:id="rId15"/>
    <p:sldLayoutId id="2147483811" r:id="rId16"/>
    <p:sldLayoutId id="2147483812" r:id="rId17"/>
    <p:sldLayoutId id="2147483813" r:id="rId18"/>
    <p:sldLayoutId id="2147483814" r:id="rId19"/>
    <p:sldLayoutId id="2147483815" r:id="rId20"/>
    <p:sldLayoutId id="2147483816" r:id="rId21"/>
    <p:sldLayoutId id="2147483817" r:id="rId22"/>
    <p:sldLayoutId id="2147483818" r:id="rId23"/>
    <p:sldLayoutId id="2147483819" r:id="rId24"/>
    <p:sldLayoutId id="2147483820" r:id="rId25"/>
    <p:sldLayoutId id="2147483821" r:id="rId26"/>
    <p:sldLayoutId id="2147483822" r:id="rId27"/>
    <p:sldLayoutId id="2147483823" r:id="rId28"/>
    <p:sldLayoutId id="2147483824" r:id="rId29"/>
    <p:sldLayoutId id="2147483825" r:id="rId30"/>
    <p:sldLayoutId id="2147483826" r:id="rId31"/>
    <p:sldLayoutId id="2147483827" r:id="rId32"/>
    <p:sldLayoutId id="2147483829" r:id="rId33"/>
    <p:sldLayoutId id="2147483830" r:id="rId34"/>
  </p:sldLayoutIdLst>
  <p:hf hdr="0"/>
  <p:txStyles>
    <p:titleStyle>
      <a:lvl1pPr algn="l" defTabSz="604738" rtl="0" eaLnBrk="1" latinLnBrk="0" hangingPunct="1">
        <a:spcBef>
          <a:spcPct val="0"/>
        </a:spcBef>
        <a:buNone/>
        <a:defRPr sz="3174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304470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•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905009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1209477" indent="-304470" algn="l" defTabSz="604738" rtl="0" eaLnBrk="1" latinLnBrk="0" hangingPunct="1">
        <a:spcBef>
          <a:spcPct val="20000"/>
        </a:spcBef>
        <a:buFont typeface="Arial"/>
        <a:buChar char="•"/>
        <a:defRPr sz="2381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516046" indent="-306569" algn="l" defTabSz="604738" rtl="0" eaLnBrk="1" latinLnBrk="0" hangingPunct="1">
        <a:spcBef>
          <a:spcPct val="20000"/>
        </a:spcBef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660932" indent="-304470" algn="l" defTabSz="604738" rtl="0" eaLnBrk="1" latinLnBrk="0" hangingPunct="1">
        <a:spcBef>
          <a:spcPct val="20000"/>
        </a:spcBef>
        <a:buFont typeface="Arial"/>
        <a:buChar char="»"/>
        <a:defRPr sz="1852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3326061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6pPr>
      <a:lvl7pPr marL="3930800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7pPr>
      <a:lvl8pPr marL="4535538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8pPr>
      <a:lvl9pPr marL="5140277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60473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2pPr>
      <a:lvl3pPr marL="1209477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3pPr>
      <a:lvl4pPr marL="1814215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4pPr>
      <a:lvl5pPr marL="2418954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5pPr>
      <a:lvl6pPr marL="3023692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6pPr>
      <a:lvl7pPr marL="3628431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7pPr>
      <a:lvl8pPr marL="4233169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8pPr>
      <a:lvl9pPr marL="483790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0356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0547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6024190"/>
            <a:ext cx="591277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Программа Агентства США по международному развитию (USAID) в отношении глобальной цепи поставок в сфере здравоохранения ― техническая помощь, </a:t>
            </a:r>
            <a:br>
              <a:rPr kumimoji="0" lang="en-US" sz="1100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ru-Ru" sz="1100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целевой заказ на оценку национальной цепи поставок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95B4A99-18AE-4F7C-BC8D-F93A333C0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399" y="2118715"/>
            <a:ext cx="9421091" cy="1600200"/>
          </a:xfrm>
        </p:spPr>
        <p:txBody>
          <a:bodyPr>
            <a:normAutofit/>
          </a:bodyPr>
          <a:lstStyle/>
          <a:p>
            <a:pPr algn="l" rtl="0"/>
            <a:r>
              <a:rPr lang="ru-Ru" sz="2800" b="0" i="0" u="none" baseline="0">
                <a:solidFill>
                  <a:srgbClr val="FFFFFF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ОБУЧЕНИЕ УЧАСТНИКОВ ОЦЕНКИ НАЦИОНАЛЬНОЙ ЦЕПИ ПОСТАВОК (NSCA 2.0)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ED5A915-8C68-4549-BEAF-8912D7B4B2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399" y="4146997"/>
            <a:ext cx="6620257" cy="1600200"/>
          </a:xfrm>
        </p:spPr>
        <p:txBody>
          <a:bodyPr/>
          <a:lstStyle/>
          <a:p>
            <a:pPr algn="l" rtl="0"/>
            <a:r>
              <a:rPr lang="ru-Ru" sz="2400" b="0" i="0" u="none" baseline="0">
                <a:solidFill>
                  <a:srgbClr val="FFFF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День 2: Упражнение по анализу модели технологической зрелости (CMM)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68685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C180AE9-38CC-47DA-8D0D-DEC8084FA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0"/>
            <a:ext cx="11039070" cy="1069267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Упражнение:  Совместный анализ данных СММ и КПЭ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3700F1C-DCA8-458D-BDB1-8A5B40AA35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270847"/>
            <a:ext cx="11039070" cy="5587153"/>
          </a:xfrm>
        </p:spPr>
        <p:txBody>
          <a:bodyPr>
            <a:noAutofit/>
          </a:bodyPr>
          <a:lstStyle/>
          <a:p>
            <a:pPr algn="l" rtl="0">
              <a:spcBef>
                <a:spcPts val="1200"/>
              </a:spcBef>
              <a:spcAft>
                <a:spcPts val="0"/>
              </a:spcAft>
            </a:pPr>
            <a:r>
              <a:rPr lang="ru-Ru" sz="2000" b="1" i="0" u="none" baseline="0">
                <a:latin typeface="Arial" panose="020B0604020202020204" pitchFamily="34" charset="0"/>
                <a:cs typeface="Arial" panose="020B0604020202020204" pitchFamily="34" charset="0"/>
              </a:rPr>
              <a:t>Цель:  </a:t>
            </a: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Отработка интерпретации выходных данных CMM, определения выводов и составления рекомендаций на основе наблюдений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spcBef>
                <a:spcPts val="1200"/>
              </a:spcBef>
              <a:spcAft>
                <a:spcPts val="0"/>
              </a:spcAft>
            </a:pPr>
            <a:r>
              <a:rPr lang="ru-Ru" sz="2000" b="1" i="0" u="none" baseline="0">
                <a:latin typeface="Arial" panose="020B0604020202020204" pitchFamily="34" charset="0"/>
                <a:cs typeface="Arial" panose="020B0604020202020204" pitchFamily="34" charset="0"/>
              </a:rPr>
              <a:t>Раздаточные материалы:  </a:t>
            </a: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Выходные данные CMM по модулю складирования и хранения</a:t>
            </a:r>
          </a:p>
          <a:p>
            <a:pPr algn="l" rtl="0">
              <a:spcBef>
                <a:spcPts val="1200"/>
              </a:spcBef>
              <a:spcAft>
                <a:spcPts val="0"/>
              </a:spcAft>
            </a:pPr>
            <a:r>
              <a:rPr lang="ru-Ru" sz="2000" b="1" i="0" u="none" baseline="0">
                <a:latin typeface="Arial" panose="020B0604020202020204" pitchFamily="34" charset="0"/>
                <a:cs typeface="Arial" panose="020B0604020202020204" pitchFamily="34" charset="0"/>
              </a:rPr>
              <a:t>Для группы:</a:t>
            </a:r>
          </a:p>
          <a:p>
            <a:pPr marL="1057739" lvl="1" indent="-457200" algn="l" rtl="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Подумайте, на что указывают выводы с точки зрения возможностей складирования и хранения в </a:t>
            </a:r>
            <a:r>
              <a:rPr lang="ru-Ru" sz="2000" b="1" i="0" u="none" baseline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Нэтслэнде</a:t>
            </a:r>
            <a:endParaRPr lang="ru-Ru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57739" lvl="1" indent="-457200" algn="l" rtl="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Сформулируйте ваши наблюдения в виде 3–4 основных выводах.  Подтвердите доказательствами.</a:t>
            </a:r>
          </a:p>
          <a:p>
            <a:pPr marL="1057739" lvl="1" indent="-457200" algn="l" rtl="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Трансформируйте выводы в 3–4 основных рекомендации.</a:t>
            </a:r>
          </a:p>
          <a:p>
            <a:pPr marL="1057739" lvl="1" indent="-457200" algn="l" rtl="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Если позволяет время, рассмотрите способы представления данных (например, таблицы, схемы, графики), которые могут помочь донести важную информацию.</a:t>
            </a:r>
          </a:p>
          <a:p>
            <a:pPr algn="l" rtl="0">
              <a:spcBef>
                <a:spcPts val="1200"/>
              </a:spcBef>
              <a:spcAft>
                <a:spcPts val="0"/>
              </a:spcAft>
            </a:pPr>
            <a:r>
              <a:rPr lang="ru-Ru" sz="2000" b="1" i="0" u="none" baseline="0">
                <a:latin typeface="Arial" panose="020B0604020202020204" pitchFamily="34" charset="0"/>
                <a:cs typeface="Arial" panose="020B0604020202020204" pitchFamily="34" charset="0"/>
              </a:rPr>
              <a:t>Время:  </a:t>
            </a: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15 минут (с последующим обсуждением)</a:t>
            </a:r>
          </a:p>
        </p:txBody>
      </p:sp>
    </p:spTree>
    <p:extLst>
      <p:ext uri="{BB962C8B-B14F-4D97-AF65-F5344CB8AC3E}">
        <p14:creationId xmlns:p14="http://schemas.microsoft.com/office/powerpoint/2010/main" val="1033800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99E3EF5-C82A-4A13-BA08-2DF1CE0F7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530004"/>
            <a:ext cx="10363200" cy="580800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Вопросы для рассмотрения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CF4096-A3F0-4C9F-B0AC-945EA07EEC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312384"/>
            <a:ext cx="10363200" cy="5545615"/>
          </a:xfrm>
        </p:spPr>
        <p:txBody>
          <a:bodyPr>
            <a:normAutofit/>
          </a:bodyPr>
          <a:lstStyle/>
          <a:p>
            <a:pPr algn="l" rtl="0"/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Отсутствуют ли любые базовые возможности?  </a:t>
            </a:r>
          </a:p>
          <a:p>
            <a:pPr algn="l" rtl="0"/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Имеются ли любые неожиданные возможности?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/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Имеется ли резкий контраст между уровнями системы?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/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Какие рекомендации на основе этих данных вы можете дать лицам, ответственным за разработку политики </a:t>
            </a:r>
            <a:br>
              <a:rPr lang="ru-Ru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(например, наиболее очевидные области для улучшения, ключевые риски, стратегии распространения)?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/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Какой дополнительный контекст был бы полезен для понимания этих данных?  Какая гипотеза возникает в этой связи?</a:t>
            </a:r>
          </a:p>
        </p:txBody>
      </p:sp>
    </p:spTree>
    <p:extLst>
      <p:ext uri="{BB962C8B-B14F-4D97-AF65-F5344CB8AC3E}">
        <p14:creationId xmlns:p14="http://schemas.microsoft.com/office/powerpoint/2010/main" val="1067924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0F54AFC-9694-4A21-B154-F5183B3B6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614856"/>
            <a:ext cx="10363200" cy="599090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Большой потенциал панелей инструментов CMM...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D2D0B86-47DD-425F-B85B-480B48A92E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64" y="1513969"/>
            <a:ext cx="5766305" cy="444078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5070D24-9DC0-4328-8B38-CD4654C874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3224" y="2099858"/>
            <a:ext cx="5740826" cy="444078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82889849"/>
      </p:ext>
    </p:extLst>
  </p:cSld>
  <p:clrMapOvr>
    <a:masterClrMapping/>
  </p:clrMapOvr>
</p:sld>
</file>

<file path=ppt/theme/theme1.xml><?xml version="1.0" encoding="utf-8"?>
<a:theme xmlns:a="http://schemas.openxmlformats.org/drawingml/2006/main" name="16.9-Template_12.7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Props1.xml><?xml version="1.0" encoding="utf-8"?>
<ds:datastoreItem xmlns:ds="http://schemas.openxmlformats.org/officeDocument/2006/customXml" ds:itemID="{0993646B-EBDF-4A36-B860-44707532A28C}"/>
</file>

<file path=customXml/itemProps2.xml><?xml version="1.0" encoding="utf-8"?>
<ds:datastoreItem xmlns:ds="http://schemas.openxmlformats.org/officeDocument/2006/customXml" ds:itemID="{40529AF2-5D42-4985-B924-18A6D1AAFCCF}">
  <ds:schemaRefs>
    <ds:schemaRef ds:uri="http://schemas.openxmlformats.org/package/2006/metadata/core-properties"/>
    <ds:schemaRef ds:uri="8d7096d6-fc66-4344-9e3f-2445529a09f6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6B9118C-F3D9-423F-84F1-289EBEDCA8D3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B6A3D8B2-784D-4A1F-A143-9CB4F511729F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248</Words>
  <Application>Microsoft Office PowerPoint</Application>
  <PresentationFormat>Widescreen</PresentationFormat>
  <Paragraphs>23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Gill Sans MT</vt:lpstr>
      <vt:lpstr>Times</vt:lpstr>
      <vt:lpstr>16.9-Template_12.7.2016</vt:lpstr>
      <vt:lpstr>ОБУЧЕНИЕ УЧАСТНИКОВ ОЦЕНКИ НАЦИОНАЛЬНОЙ ЦЕПИ ПОСТАВОК (NSCA 2.0)</vt:lpstr>
      <vt:lpstr>Упражнение:  Совместный анализ данных СММ и КПЭ</vt:lpstr>
      <vt:lpstr>Вопросы для рассмотрения</vt:lpstr>
      <vt:lpstr>Большой потенциал панелей инструментов CMM...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Pakhapat Boonchusanong</cp:lastModifiedBy>
  <cp:revision>36</cp:revision>
  <dcterms:created xsi:type="dcterms:W3CDTF">2018-05-01T03:53:35Z</dcterms:created>
  <dcterms:modified xsi:type="dcterms:W3CDTF">2022-08-08T12:19:43Z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